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a:ea typeface="Arial"/>
                <a:cs typeface="Arial"/>
                <a:sym typeface="Arial"/>
              </a:rPr>
              <a:t>Presented By:</a:t>
            </a:r>
            <a:endParaRPr/>
          </a:p>
          <a:p>
            <a:pPr marL="0" marR="0" lvl="0" indent="0" algn="l" rtl="0">
              <a:spcBef>
                <a:spcPts val="0"/>
              </a:spcBef>
              <a:spcAft>
                <a:spcPts val="0"/>
              </a:spcAft>
              <a:buNone/>
            </a:pPr>
            <a:r>
              <a:rPr lang="en-US" sz="2000" b="1">
                <a:solidFill>
                  <a:srgbClr val="2F5496"/>
                </a:solidFill>
                <a:latin typeface="Arial"/>
                <a:ea typeface="Arial"/>
                <a:cs typeface="Arial"/>
                <a:sym typeface="Arial"/>
              </a:rPr>
              <a:t> Sundaraganesan S – AU810021114083</a:t>
            </a:r>
            <a:endParaRPr sz="2000" b="1">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https://github.com/A-Gokul2124/AU810021239021-GOKUL-A</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Gokul2124_AU810021239021-GOKUL-A - Google Chrome 2024-04-24 18-12-34">
            <a:hlinkClick r:id="" action="ppaction://media"/>
            <a:extLst>
              <a:ext uri="{FF2B5EF4-FFF2-40B4-BE49-F238E27FC236}">
                <a16:creationId xmlns:a16="http://schemas.microsoft.com/office/drawing/2014/main" id="{09FCC6E2-C61D-E204-4C2D-6ECD4CB39CD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68528" y="1389472"/>
            <a:ext cx="10254943" cy="53653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1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Boobalan Y</dc:creator>
  <cp:lastModifiedBy>Boobalan Y</cp:lastModifiedBy>
  <cp:revision>3</cp:revision>
  <dcterms:modified xsi:type="dcterms:W3CDTF">2024-04-24T13:02:21Z</dcterms:modified>
</cp:coreProperties>
</file>